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80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061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647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65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601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418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866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163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6653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377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141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A8FC8-817D-4CF0-A9E0-F295973660C6}" type="datetimeFigureOut">
              <a:rPr lang="es-CO" smtClean="0"/>
              <a:t>21/10/2018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C5799-2732-4797-B807-7990ED3E727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043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3696" y="528034"/>
            <a:ext cx="9144000" cy="1397828"/>
          </a:xfrm>
        </p:spPr>
        <p:txBody>
          <a:bodyPr>
            <a:noAutofit/>
          </a:bodyPr>
          <a:lstStyle/>
          <a:p>
            <a:r>
              <a:rPr lang="es-CO" sz="6600" b="1" dirty="0" smtClean="0">
                <a:solidFill>
                  <a:srgbClr val="FF0000"/>
                </a:solidFill>
                <a:latin typeface="Snap ITC" panose="04040A07060A02020202" pitchFamily="82" charset="0"/>
                <a:cs typeface="Aharoni" panose="02010803020104030203" pitchFamily="2" charset="-79"/>
              </a:rPr>
              <a:t>ROMPECABEZAS</a:t>
            </a:r>
            <a:endParaRPr lang="es-CO" sz="6600" b="1" dirty="0">
              <a:solidFill>
                <a:srgbClr val="FF0000"/>
              </a:solidFill>
              <a:latin typeface="Snap ITC" panose="04040A07060A02020202" pitchFamily="82" charset="0"/>
              <a:cs typeface="Aharoni" panose="02010803020104030203" pitchFamily="2" charset="-79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925861"/>
            <a:ext cx="9144000" cy="4435749"/>
          </a:xfrm>
        </p:spPr>
        <p:txBody>
          <a:bodyPr>
            <a:normAutofit lnSpcReduction="10000"/>
          </a:bodyPr>
          <a:lstStyle/>
          <a:p>
            <a:endParaRPr lang="es-CO" sz="3200" dirty="0" smtClean="0">
              <a:solidFill>
                <a:srgbClr val="FF0000"/>
              </a:solidFill>
            </a:endParaRPr>
          </a:p>
          <a:p>
            <a:endParaRPr lang="es-CO" sz="3200" dirty="0" smtClean="0">
              <a:solidFill>
                <a:srgbClr val="FF0000"/>
              </a:solidFill>
            </a:endParaRPr>
          </a:p>
          <a:p>
            <a:r>
              <a:rPr lang="es-CO" sz="3200" dirty="0" smtClean="0">
                <a:solidFill>
                  <a:srgbClr val="FF0000"/>
                </a:solidFill>
              </a:rPr>
              <a:t>NOMBRE</a:t>
            </a:r>
            <a:r>
              <a:rPr lang="es-CO" sz="3200" dirty="0" smtClean="0">
                <a:solidFill>
                  <a:srgbClr val="FF0000"/>
                </a:solidFill>
              </a:rPr>
              <a:t>: </a:t>
            </a:r>
            <a:r>
              <a:rPr lang="es-CO" sz="3200" dirty="0" smtClean="0"/>
              <a:t>Carolina </a:t>
            </a:r>
            <a:r>
              <a:rPr lang="es-CO" sz="3200" dirty="0" smtClean="0"/>
              <a:t>Guerra</a:t>
            </a:r>
            <a:endParaRPr lang="es-CO" sz="3200" dirty="0">
              <a:solidFill>
                <a:srgbClr val="FF0000"/>
              </a:solidFill>
            </a:endParaRPr>
          </a:p>
          <a:p>
            <a:r>
              <a:rPr lang="es-CO" sz="3200" dirty="0" smtClean="0">
                <a:solidFill>
                  <a:srgbClr val="FF0000"/>
                </a:solidFill>
              </a:rPr>
              <a:t>GRADO</a:t>
            </a:r>
            <a:r>
              <a:rPr lang="es-CO" sz="3200" dirty="0" smtClean="0">
                <a:solidFill>
                  <a:srgbClr val="FF0000"/>
                </a:solidFill>
              </a:rPr>
              <a:t>: </a:t>
            </a:r>
            <a:r>
              <a:rPr lang="es-CO" sz="3200" dirty="0" smtClean="0"/>
              <a:t>10° B</a:t>
            </a:r>
            <a:endParaRPr lang="es-CO" sz="3200" dirty="0" smtClean="0">
              <a:solidFill>
                <a:srgbClr val="FF0000"/>
              </a:solidFill>
            </a:endParaRPr>
          </a:p>
          <a:p>
            <a:r>
              <a:rPr lang="es-CO" sz="3200" dirty="0" smtClean="0">
                <a:solidFill>
                  <a:srgbClr val="FF0000"/>
                </a:solidFill>
              </a:rPr>
              <a:t>PROFESOR: </a:t>
            </a:r>
            <a:r>
              <a:rPr lang="es-CO" sz="3200" dirty="0" smtClean="0"/>
              <a:t>Gabriel Castro </a:t>
            </a:r>
          </a:p>
          <a:p>
            <a:endParaRPr lang="es-CO" sz="3200" dirty="0" smtClean="0"/>
          </a:p>
          <a:p>
            <a:endParaRPr lang="es-CO" sz="3200" dirty="0"/>
          </a:p>
          <a:p>
            <a:r>
              <a:rPr lang="es-CO" sz="3200" dirty="0" smtClean="0">
                <a:solidFill>
                  <a:srgbClr val="FF0000"/>
                </a:solidFill>
                <a:latin typeface="Showcard Gothic" panose="04020904020102020604" pitchFamily="82" charset="0"/>
              </a:rPr>
              <a:t>I.E ESCUELA NORMAL SUPERIOR DE MEDELLIN</a:t>
            </a:r>
          </a:p>
        </p:txBody>
      </p:sp>
    </p:spTree>
    <p:extLst>
      <p:ext uri="{BB962C8B-B14F-4D97-AF65-F5344CB8AC3E}">
        <p14:creationId xmlns:p14="http://schemas.microsoft.com/office/powerpoint/2010/main" val="472250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Imagen 1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" r="57401" b="67900"/>
          <a:stretch>
            <a:fillRect/>
          </a:stretch>
        </p:blipFill>
        <p:spPr>
          <a:xfrm rot="16365083">
            <a:off x="4712560" y="2630725"/>
            <a:ext cx="1477860" cy="1467786"/>
          </a:xfrm>
          <a:custGeom>
            <a:avLst/>
            <a:gdLst>
              <a:gd name="connsiteX0" fmla="*/ 0 w 1477860"/>
              <a:gd name="connsiteY0" fmla="*/ 0 h 1467786"/>
              <a:gd name="connsiteX1" fmla="*/ 1112414 w 1477860"/>
              <a:gd name="connsiteY1" fmla="*/ 0 h 1467786"/>
              <a:gd name="connsiteX2" fmla="*/ 1112414 w 1477860"/>
              <a:gd name="connsiteY2" fmla="*/ 287177 h 1467786"/>
              <a:gd name="connsiteX3" fmla="*/ 1179643 w 1477860"/>
              <a:gd name="connsiteY3" fmla="*/ 292377 h 1467786"/>
              <a:gd name="connsiteX4" fmla="*/ 1477860 w 1477860"/>
              <a:gd name="connsiteY4" fmla="*/ 573110 h 1467786"/>
              <a:gd name="connsiteX5" fmla="*/ 1179643 w 1477860"/>
              <a:gd name="connsiteY5" fmla="*/ 853843 h 1467786"/>
              <a:gd name="connsiteX6" fmla="*/ 1112414 w 1477860"/>
              <a:gd name="connsiteY6" fmla="*/ 859043 h 1467786"/>
              <a:gd name="connsiteX7" fmla="*/ 1112414 w 1477860"/>
              <a:gd name="connsiteY7" fmla="*/ 1146220 h 1467786"/>
              <a:gd name="connsiteX8" fmla="*/ 808181 w 1477860"/>
              <a:gd name="connsiteY8" fmla="*/ 1146220 h 1467786"/>
              <a:gd name="connsiteX9" fmla="*/ 802845 w 1477860"/>
              <a:gd name="connsiteY9" fmla="*/ 1206633 h 1467786"/>
              <a:gd name="connsiteX10" fmla="*/ 522112 w 1477860"/>
              <a:gd name="connsiteY10" fmla="*/ 1467786 h 1467786"/>
              <a:gd name="connsiteX11" fmla="*/ 241379 w 1477860"/>
              <a:gd name="connsiteY11" fmla="*/ 1206633 h 1467786"/>
              <a:gd name="connsiteX12" fmla="*/ 236043 w 1477860"/>
              <a:gd name="connsiteY12" fmla="*/ 1146220 h 1467786"/>
              <a:gd name="connsiteX13" fmla="*/ 0 w 1477860"/>
              <a:gd name="connsiteY13" fmla="*/ 1146220 h 146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77860" h="1467786">
                <a:moveTo>
                  <a:pt x="0" y="0"/>
                </a:moveTo>
                <a:lnTo>
                  <a:pt x="1112414" y="0"/>
                </a:lnTo>
                <a:lnTo>
                  <a:pt x="1112414" y="287177"/>
                </a:lnTo>
                <a:lnTo>
                  <a:pt x="1179643" y="292377"/>
                </a:lnTo>
                <a:cubicBezTo>
                  <a:pt x="1349835" y="319097"/>
                  <a:pt x="1477860" y="434633"/>
                  <a:pt x="1477860" y="573110"/>
                </a:cubicBezTo>
                <a:cubicBezTo>
                  <a:pt x="1477860" y="711588"/>
                  <a:pt x="1349835" y="827123"/>
                  <a:pt x="1179643" y="853843"/>
                </a:cubicBezTo>
                <a:lnTo>
                  <a:pt x="1112414" y="859043"/>
                </a:lnTo>
                <a:lnTo>
                  <a:pt x="1112414" y="1146220"/>
                </a:lnTo>
                <a:lnTo>
                  <a:pt x="808181" y="1146220"/>
                </a:lnTo>
                <a:lnTo>
                  <a:pt x="802845" y="1206633"/>
                </a:lnTo>
                <a:cubicBezTo>
                  <a:pt x="776125" y="1355673"/>
                  <a:pt x="660590" y="1467786"/>
                  <a:pt x="522112" y="1467786"/>
                </a:cubicBezTo>
                <a:cubicBezTo>
                  <a:pt x="383635" y="1467786"/>
                  <a:pt x="268099" y="1355673"/>
                  <a:pt x="241379" y="1206633"/>
                </a:cubicBezTo>
                <a:lnTo>
                  <a:pt x="236043" y="1146220"/>
                </a:lnTo>
                <a:lnTo>
                  <a:pt x="0" y="114622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28" name="Imagen 1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5" r="33411" b="67111"/>
          <a:stretch>
            <a:fillRect/>
          </a:stretch>
        </p:blipFill>
        <p:spPr>
          <a:xfrm>
            <a:off x="10035608" y="1083411"/>
            <a:ext cx="1197735" cy="1507900"/>
          </a:xfrm>
          <a:custGeom>
            <a:avLst/>
            <a:gdLst>
              <a:gd name="connsiteX0" fmla="*/ 0 w 1197735"/>
              <a:gd name="connsiteY0" fmla="*/ 0 h 1507900"/>
              <a:gd name="connsiteX1" fmla="*/ 1197735 w 1197735"/>
              <a:gd name="connsiteY1" fmla="*/ 0 h 1507900"/>
              <a:gd name="connsiteX2" fmla="*/ 1197735 w 1197735"/>
              <a:gd name="connsiteY2" fmla="*/ 286162 h 1507900"/>
              <a:gd name="connsiteX3" fmla="*/ 1126497 w 1197735"/>
              <a:gd name="connsiteY3" fmla="*/ 280652 h 1507900"/>
              <a:gd name="connsiteX4" fmla="*/ 753009 w 1197735"/>
              <a:gd name="connsiteY4" fmla="*/ 567207 h 1507900"/>
              <a:gd name="connsiteX5" fmla="*/ 1126497 w 1197735"/>
              <a:gd name="connsiteY5" fmla="*/ 853762 h 1507900"/>
              <a:gd name="connsiteX6" fmla="*/ 1197735 w 1197735"/>
              <a:gd name="connsiteY6" fmla="*/ 848252 h 1507900"/>
              <a:gd name="connsiteX7" fmla="*/ 1197735 w 1197735"/>
              <a:gd name="connsiteY7" fmla="*/ 1146220 h 1507900"/>
              <a:gd name="connsiteX8" fmla="*/ 907822 w 1197735"/>
              <a:gd name="connsiteY8" fmla="*/ 1146220 h 1507900"/>
              <a:gd name="connsiteX9" fmla="*/ 910879 w 1197735"/>
              <a:gd name="connsiteY9" fmla="*/ 1180831 h 1507900"/>
              <a:gd name="connsiteX10" fmla="*/ 624324 w 1197735"/>
              <a:gd name="connsiteY10" fmla="*/ 1507900 h 1507900"/>
              <a:gd name="connsiteX11" fmla="*/ 337769 w 1197735"/>
              <a:gd name="connsiteY11" fmla="*/ 1180831 h 1507900"/>
              <a:gd name="connsiteX12" fmla="*/ 340826 w 1197735"/>
              <a:gd name="connsiteY12" fmla="*/ 1146220 h 1507900"/>
              <a:gd name="connsiteX13" fmla="*/ 0 w 1197735"/>
              <a:gd name="connsiteY13" fmla="*/ 1146220 h 1507900"/>
              <a:gd name="connsiteX14" fmla="*/ 0 w 1197735"/>
              <a:gd name="connsiteY14" fmla="*/ 859541 h 1507900"/>
              <a:gd name="connsiteX15" fmla="*/ 73663 w 1197735"/>
              <a:gd name="connsiteY15" fmla="*/ 853843 h 1507900"/>
              <a:gd name="connsiteX16" fmla="*/ 371880 w 1197735"/>
              <a:gd name="connsiteY16" fmla="*/ 573110 h 1507900"/>
              <a:gd name="connsiteX17" fmla="*/ 73663 w 1197735"/>
              <a:gd name="connsiteY17" fmla="*/ 292377 h 1507900"/>
              <a:gd name="connsiteX18" fmla="*/ 0 w 1197735"/>
              <a:gd name="connsiteY18" fmla="*/ 286679 h 150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97735" h="1507900">
                <a:moveTo>
                  <a:pt x="0" y="0"/>
                </a:moveTo>
                <a:lnTo>
                  <a:pt x="1197735" y="0"/>
                </a:lnTo>
                <a:lnTo>
                  <a:pt x="1197735" y="286162"/>
                </a:lnTo>
                <a:lnTo>
                  <a:pt x="1126497" y="280652"/>
                </a:lnTo>
                <a:cubicBezTo>
                  <a:pt x="920225" y="280652"/>
                  <a:pt x="753009" y="408947"/>
                  <a:pt x="753009" y="567207"/>
                </a:cubicBezTo>
                <a:cubicBezTo>
                  <a:pt x="753009" y="725467"/>
                  <a:pt x="920225" y="853762"/>
                  <a:pt x="1126497" y="853762"/>
                </a:cubicBezTo>
                <a:lnTo>
                  <a:pt x="1197735" y="848252"/>
                </a:lnTo>
                <a:lnTo>
                  <a:pt x="1197735" y="1146220"/>
                </a:lnTo>
                <a:lnTo>
                  <a:pt x="907822" y="1146220"/>
                </a:lnTo>
                <a:lnTo>
                  <a:pt x="910879" y="1180831"/>
                </a:lnTo>
                <a:cubicBezTo>
                  <a:pt x="910879" y="1361466"/>
                  <a:pt x="782584" y="1507900"/>
                  <a:pt x="624324" y="1507900"/>
                </a:cubicBezTo>
                <a:cubicBezTo>
                  <a:pt x="466064" y="1507900"/>
                  <a:pt x="337769" y="1361466"/>
                  <a:pt x="337769" y="1180831"/>
                </a:cubicBezTo>
                <a:lnTo>
                  <a:pt x="340826" y="1146220"/>
                </a:lnTo>
                <a:lnTo>
                  <a:pt x="0" y="1146220"/>
                </a:lnTo>
                <a:lnTo>
                  <a:pt x="0" y="859541"/>
                </a:lnTo>
                <a:lnTo>
                  <a:pt x="73663" y="853843"/>
                </a:lnTo>
                <a:cubicBezTo>
                  <a:pt x="243855" y="827123"/>
                  <a:pt x="371880" y="711588"/>
                  <a:pt x="371880" y="573110"/>
                </a:cubicBezTo>
                <a:cubicBezTo>
                  <a:pt x="371880" y="434633"/>
                  <a:pt x="243855" y="319097"/>
                  <a:pt x="73663" y="292377"/>
                </a:cubicBezTo>
                <a:lnTo>
                  <a:pt x="0" y="286679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42" name="Imagen 1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14" t="124" b="74876"/>
          <a:stretch>
            <a:fillRect/>
          </a:stretch>
        </p:blipFill>
        <p:spPr>
          <a:xfrm>
            <a:off x="1617145" y="4345531"/>
            <a:ext cx="1609254" cy="1146220"/>
          </a:xfrm>
          <a:custGeom>
            <a:avLst/>
            <a:gdLst>
              <a:gd name="connsiteX0" fmla="*/ 450157 w 1609254"/>
              <a:gd name="connsiteY0" fmla="*/ 0 h 1146220"/>
              <a:gd name="connsiteX1" fmla="*/ 1609254 w 1609254"/>
              <a:gd name="connsiteY1" fmla="*/ 0 h 1146220"/>
              <a:gd name="connsiteX2" fmla="*/ 1609254 w 1609254"/>
              <a:gd name="connsiteY2" fmla="*/ 1146220 h 1146220"/>
              <a:gd name="connsiteX3" fmla="*/ 1340228 w 1609254"/>
              <a:gd name="connsiteY3" fmla="*/ 1146220 h 1146220"/>
              <a:gd name="connsiteX4" fmla="*/ 1335636 w 1609254"/>
              <a:gd name="connsiteY4" fmla="*/ 1095422 h 1146220"/>
              <a:gd name="connsiteX5" fmla="*/ 1052956 w 1609254"/>
              <a:gd name="connsiteY5" fmla="*/ 838488 h 1146220"/>
              <a:gd name="connsiteX6" fmla="*/ 770276 w 1609254"/>
              <a:gd name="connsiteY6" fmla="*/ 1095422 h 1146220"/>
              <a:gd name="connsiteX7" fmla="*/ 765684 w 1609254"/>
              <a:gd name="connsiteY7" fmla="*/ 1146220 h 1146220"/>
              <a:gd name="connsiteX8" fmla="*/ 450157 w 1609254"/>
              <a:gd name="connsiteY8" fmla="*/ 1146220 h 1146220"/>
              <a:gd name="connsiteX9" fmla="*/ 450157 w 1609254"/>
              <a:gd name="connsiteY9" fmla="*/ 847607 h 1146220"/>
              <a:gd name="connsiteX10" fmla="*/ 448759 w 1609254"/>
              <a:gd name="connsiteY10" fmla="*/ 847940 h 1146220"/>
              <a:gd name="connsiteX11" fmla="*/ 373488 w 1609254"/>
              <a:gd name="connsiteY11" fmla="*/ 853762 h 1146220"/>
              <a:gd name="connsiteX12" fmla="*/ 0 w 1609254"/>
              <a:gd name="connsiteY12" fmla="*/ 567207 h 1146220"/>
              <a:gd name="connsiteX13" fmla="*/ 373488 w 1609254"/>
              <a:gd name="connsiteY13" fmla="*/ 280652 h 1146220"/>
              <a:gd name="connsiteX14" fmla="*/ 448759 w 1609254"/>
              <a:gd name="connsiteY14" fmla="*/ 286474 h 1146220"/>
              <a:gd name="connsiteX15" fmla="*/ 450157 w 1609254"/>
              <a:gd name="connsiteY15" fmla="*/ 286807 h 114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09254" h="1146220">
                <a:moveTo>
                  <a:pt x="450157" y="0"/>
                </a:moveTo>
                <a:lnTo>
                  <a:pt x="1609254" y="0"/>
                </a:lnTo>
                <a:lnTo>
                  <a:pt x="1609254" y="1146220"/>
                </a:lnTo>
                <a:lnTo>
                  <a:pt x="1340228" y="1146220"/>
                </a:lnTo>
                <a:lnTo>
                  <a:pt x="1335636" y="1095422"/>
                </a:lnTo>
                <a:cubicBezTo>
                  <a:pt x="1308730" y="948790"/>
                  <a:pt x="1192393" y="838488"/>
                  <a:pt x="1052956" y="838488"/>
                </a:cubicBezTo>
                <a:cubicBezTo>
                  <a:pt x="913519" y="838488"/>
                  <a:pt x="797182" y="948790"/>
                  <a:pt x="770276" y="1095422"/>
                </a:cubicBezTo>
                <a:lnTo>
                  <a:pt x="765684" y="1146220"/>
                </a:lnTo>
                <a:lnTo>
                  <a:pt x="450157" y="1146220"/>
                </a:lnTo>
                <a:lnTo>
                  <a:pt x="450157" y="847607"/>
                </a:lnTo>
                <a:lnTo>
                  <a:pt x="448759" y="847940"/>
                </a:lnTo>
                <a:cubicBezTo>
                  <a:pt x="424446" y="851757"/>
                  <a:pt x="399272" y="853762"/>
                  <a:pt x="373488" y="853762"/>
                </a:cubicBezTo>
                <a:cubicBezTo>
                  <a:pt x="167216" y="853762"/>
                  <a:pt x="0" y="725467"/>
                  <a:pt x="0" y="567207"/>
                </a:cubicBezTo>
                <a:cubicBezTo>
                  <a:pt x="0" y="408947"/>
                  <a:pt x="167216" y="280652"/>
                  <a:pt x="373488" y="280652"/>
                </a:cubicBezTo>
                <a:cubicBezTo>
                  <a:pt x="399272" y="280652"/>
                  <a:pt x="424446" y="282657"/>
                  <a:pt x="448759" y="286474"/>
                </a:cubicBezTo>
                <a:lnTo>
                  <a:pt x="450157" y="286807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56" name="Imagen 1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" t="24817" r="67653" b="42248"/>
          <a:stretch>
            <a:fillRect/>
          </a:stretch>
        </p:blipFill>
        <p:spPr>
          <a:xfrm>
            <a:off x="6267361" y="1018155"/>
            <a:ext cx="1112414" cy="1510046"/>
          </a:xfrm>
          <a:custGeom>
            <a:avLst/>
            <a:gdLst>
              <a:gd name="connsiteX0" fmla="*/ 0 w 1112414"/>
              <a:gd name="connsiteY0" fmla="*/ 0 h 1510046"/>
              <a:gd name="connsiteX1" fmla="*/ 221538 w 1112414"/>
              <a:gd name="connsiteY1" fmla="*/ 0 h 1510046"/>
              <a:gd name="connsiteX2" fmla="*/ 226874 w 1112414"/>
              <a:gd name="connsiteY2" fmla="*/ 60413 h 1510046"/>
              <a:gd name="connsiteX3" fmla="*/ 507607 w 1112414"/>
              <a:gd name="connsiteY3" fmla="*/ 321566 h 1510046"/>
              <a:gd name="connsiteX4" fmla="*/ 788340 w 1112414"/>
              <a:gd name="connsiteY4" fmla="*/ 60413 h 1510046"/>
              <a:gd name="connsiteX5" fmla="*/ 793676 w 1112414"/>
              <a:gd name="connsiteY5" fmla="*/ 0 h 1510046"/>
              <a:gd name="connsiteX6" fmla="*/ 1112414 w 1112414"/>
              <a:gd name="connsiteY6" fmla="*/ 0 h 1510046"/>
              <a:gd name="connsiteX7" fmla="*/ 1112414 w 1112414"/>
              <a:gd name="connsiteY7" fmla="*/ 284785 h 1510046"/>
              <a:gd name="connsiteX8" fmla="*/ 1111090 w 1112414"/>
              <a:gd name="connsiteY8" fmla="*/ 284682 h 1510046"/>
              <a:gd name="connsiteX9" fmla="*/ 737602 w 1112414"/>
              <a:gd name="connsiteY9" fmla="*/ 571237 h 1510046"/>
              <a:gd name="connsiteX10" fmla="*/ 1111090 w 1112414"/>
              <a:gd name="connsiteY10" fmla="*/ 857792 h 1510046"/>
              <a:gd name="connsiteX11" fmla="*/ 1112414 w 1112414"/>
              <a:gd name="connsiteY11" fmla="*/ 857690 h 1510046"/>
              <a:gd name="connsiteX12" fmla="*/ 1112414 w 1112414"/>
              <a:gd name="connsiteY12" fmla="*/ 1146220 h 1510046"/>
              <a:gd name="connsiteX13" fmla="*/ 845410 w 1112414"/>
              <a:gd name="connsiteY13" fmla="*/ 1146220 h 1510046"/>
              <a:gd name="connsiteX14" fmla="*/ 848656 w 1112414"/>
              <a:gd name="connsiteY14" fmla="*/ 1182977 h 1510046"/>
              <a:gd name="connsiteX15" fmla="*/ 562101 w 1112414"/>
              <a:gd name="connsiteY15" fmla="*/ 1510046 h 1510046"/>
              <a:gd name="connsiteX16" fmla="*/ 275546 w 1112414"/>
              <a:gd name="connsiteY16" fmla="*/ 1182977 h 1510046"/>
              <a:gd name="connsiteX17" fmla="*/ 278793 w 1112414"/>
              <a:gd name="connsiteY17" fmla="*/ 1146220 h 1510046"/>
              <a:gd name="connsiteX18" fmla="*/ 0 w 1112414"/>
              <a:gd name="connsiteY18" fmla="*/ 1146220 h 1510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12414" h="1510046">
                <a:moveTo>
                  <a:pt x="0" y="0"/>
                </a:moveTo>
                <a:lnTo>
                  <a:pt x="221538" y="0"/>
                </a:lnTo>
                <a:lnTo>
                  <a:pt x="226874" y="60413"/>
                </a:lnTo>
                <a:cubicBezTo>
                  <a:pt x="253594" y="209453"/>
                  <a:pt x="369130" y="321566"/>
                  <a:pt x="507607" y="321566"/>
                </a:cubicBezTo>
                <a:cubicBezTo>
                  <a:pt x="646085" y="321566"/>
                  <a:pt x="761620" y="209453"/>
                  <a:pt x="788340" y="60413"/>
                </a:cubicBezTo>
                <a:lnTo>
                  <a:pt x="793676" y="0"/>
                </a:lnTo>
                <a:lnTo>
                  <a:pt x="1112414" y="0"/>
                </a:lnTo>
                <a:lnTo>
                  <a:pt x="1112414" y="284785"/>
                </a:lnTo>
                <a:lnTo>
                  <a:pt x="1111090" y="284682"/>
                </a:lnTo>
                <a:cubicBezTo>
                  <a:pt x="904818" y="284682"/>
                  <a:pt x="737602" y="412977"/>
                  <a:pt x="737602" y="571237"/>
                </a:cubicBezTo>
                <a:cubicBezTo>
                  <a:pt x="737602" y="729497"/>
                  <a:pt x="904818" y="857792"/>
                  <a:pt x="1111090" y="857792"/>
                </a:cubicBezTo>
                <a:lnTo>
                  <a:pt x="1112414" y="857690"/>
                </a:lnTo>
                <a:lnTo>
                  <a:pt x="1112414" y="1146220"/>
                </a:lnTo>
                <a:lnTo>
                  <a:pt x="845410" y="1146220"/>
                </a:lnTo>
                <a:lnTo>
                  <a:pt x="848656" y="1182977"/>
                </a:lnTo>
                <a:cubicBezTo>
                  <a:pt x="848656" y="1363612"/>
                  <a:pt x="720361" y="1510046"/>
                  <a:pt x="562101" y="1510046"/>
                </a:cubicBezTo>
                <a:cubicBezTo>
                  <a:pt x="403841" y="1510046"/>
                  <a:pt x="275546" y="1363612"/>
                  <a:pt x="275546" y="1182977"/>
                </a:cubicBezTo>
                <a:lnTo>
                  <a:pt x="278793" y="1146220"/>
                </a:lnTo>
                <a:lnTo>
                  <a:pt x="0" y="114622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70" name="Imagen 16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5" t="24817" r="22095" b="42932"/>
          <a:stretch>
            <a:fillRect/>
          </a:stretch>
        </p:blipFill>
        <p:spPr>
          <a:xfrm rot="10611259">
            <a:off x="3477112" y="775158"/>
            <a:ext cx="1956642" cy="1478653"/>
          </a:xfrm>
          <a:custGeom>
            <a:avLst/>
            <a:gdLst>
              <a:gd name="connsiteX0" fmla="*/ 373284 w 1956642"/>
              <a:gd name="connsiteY0" fmla="*/ 0 h 1478653"/>
              <a:gd name="connsiteX1" fmla="*/ 701038 w 1956642"/>
              <a:gd name="connsiteY1" fmla="*/ 0 h 1478653"/>
              <a:gd name="connsiteX2" fmla="*/ 697981 w 1956642"/>
              <a:gd name="connsiteY2" fmla="*/ 34611 h 1478653"/>
              <a:gd name="connsiteX3" fmla="*/ 984536 w 1956642"/>
              <a:gd name="connsiteY3" fmla="*/ 361680 h 1478653"/>
              <a:gd name="connsiteX4" fmla="*/ 1271091 w 1956642"/>
              <a:gd name="connsiteY4" fmla="*/ 34611 h 1478653"/>
              <a:gd name="connsiteX5" fmla="*/ 1268034 w 1956642"/>
              <a:gd name="connsiteY5" fmla="*/ 0 h 1478653"/>
              <a:gd name="connsiteX6" fmla="*/ 1571019 w 1956642"/>
              <a:gd name="connsiteY6" fmla="*/ 0 h 1478653"/>
              <a:gd name="connsiteX7" fmla="*/ 1571019 w 1956642"/>
              <a:gd name="connsiteY7" fmla="*/ 283203 h 1478653"/>
              <a:gd name="connsiteX8" fmla="*/ 1583154 w 1956642"/>
              <a:gd name="connsiteY8" fmla="*/ 282264 h 1478653"/>
              <a:gd name="connsiteX9" fmla="*/ 1956642 w 1956642"/>
              <a:gd name="connsiteY9" fmla="*/ 568819 h 1478653"/>
              <a:gd name="connsiteX10" fmla="*/ 1583154 w 1956642"/>
              <a:gd name="connsiteY10" fmla="*/ 855374 h 1478653"/>
              <a:gd name="connsiteX11" fmla="*/ 1571019 w 1956642"/>
              <a:gd name="connsiteY11" fmla="*/ 854436 h 1478653"/>
              <a:gd name="connsiteX12" fmla="*/ 1571019 w 1956642"/>
              <a:gd name="connsiteY12" fmla="*/ 1146220 h 1478653"/>
              <a:gd name="connsiteX13" fmla="*/ 1269767 w 1956642"/>
              <a:gd name="connsiteY13" fmla="*/ 1146220 h 1478653"/>
              <a:gd name="connsiteX14" fmla="*/ 1270241 w 1956642"/>
              <a:gd name="connsiteY14" fmla="*/ 1151584 h 1478653"/>
              <a:gd name="connsiteX15" fmla="*/ 983686 w 1956642"/>
              <a:gd name="connsiteY15" fmla="*/ 1478653 h 1478653"/>
              <a:gd name="connsiteX16" fmla="*/ 697131 w 1956642"/>
              <a:gd name="connsiteY16" fmla="*/ 1151584 h 1478653"/>
              <a:gd name="connsiteX17" fmla="*/ 697605 w 1956642"/>
              <a:gd name="connsiteY17" fmla="*/ 1146220 h 1478653"/>
              <a:gd name="connsiteX18" fmla="*/ 373284 w 1956642"/>
              <a:gd name="connsiteY18" fmla="*/ 1146220 h 1478653"/>
              <a:gd name="connsiteX19" fmla="*/ 373284 w 1956642"/>
              <a:gd name="connsiteY19" fmla="*/ 855094 h 1478653"/>
              <a:gd name="connsiteX20" fmla="*/ 298217 w 1956642"/>
              <a:gd name="connsiteY20" fmla="*/ 849288 h 1478653"/>
              <a:gd name="connsiteX21" fmla="*/ 0 w 1956642"/>
              <a:gd name="connsiteY21" fmla="*/ 568555 h 1478653"/>
              <a:gd name="connsiteX22" fmla="*/ 298217 w 1956642"/>
              <a:gd name="connsiteY22" fmla="*/ 287822 h 1478653"/>
              <a:gd name="connsiteX23" fmla="*/ 373284 w 1956642"/>
              <a:gd name="connsiteY23" fmla="*/ 282016 h 1478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56642" h="1478653">
                <a:moveTo>
                  <a:pt x="373284" y="0"/>
                </a:moveTo>
                <a:lnTo>
                  <a:pt x="701038" y="0"/>
                </a:lnTo>
                <a:lnTo>
                  <a:pt x="697981" y="34611"/>
                </a:lnTo>
                <a:cubicBezTo>
                  <a:pt x="697981" y="215246"/>
                  <a:pt x="826276" y="361680"/>
                  <a:pt x="984536" y="361680"/>
                </a:cubicBezTo>
                <a:cubicBezTo>
                  <a:pt x="1142796" y="361680"/>
                  <a:pt x="1271091" y="215246"/>
                  <a:pt x="1271091" y="34611"/>
                </a:cubicBezTo>
                <a:lnTo>
                  <a:pt x="1268034" y="0"/>
                </a:lnTo>
                <a:lnTo>
                  <a:pt x="1571019" y="0"/>
                </a:lnTo>
                <a:lnTo>
                  <a:pt x="1571019" y="283203"/>
                </a:lnTo>
                <a:lnTo>
                  <a:pt x="1583154" y="282264"/>
                </a:lnTo>
                <a:cubicBezTo>
                  <a:pt x="1789426" y="282264"/>
                  <a:pt x="1956642" y="410559"/>
                  <a:pt x="1956642" y="568819"/>
                </a:cubicBezTo>
                <a:cubicBezTo>
                  <a:pt x="1956642" y="727079"/>
                  <a:pt x="1789426" y="855374"/>
                  <a:pt x="1583154" y="855374"/>
                </a:cubicBezTo>
                <a:lnTo>
                  <a:pt x="1571019" y="854436"/>
                </a:lnTo>
                <a:lnTo>
                  <a:pt x="1571019" y="1146220"/>
                </a:lnTo>
                <a:lnTo>
                  <a:pt x="1269767" y="1146220"/>
                </a:lnTo>
                <a:lnTo>
                  <a:pt x="1270241" y="1151584"/>
                </a:lnTo>
                <a:cubicBezTo>
                  <a:pt x="1270241" y="1332219"/>
                  <a:pt x="1141946" y="1478653"/>
                  <a:pt x="983686" y="1478653"/>
                </a:cubicBezTo>
                <a:cubicBezTo>
                  <a:pt x="825426" y="1478653"/>
                  <a:pt x="697131" y="1332219"/>
                  <a:pt x="697131" y="1151584"/>
                </a:cubicBezTo>
                <a:lnTo>
                  <a:pt x="697605" y="1146220"/>
                </a:lnTo>
                <a:lnTo>
                  <a:pt x="373284" y="1146220"/>
                </a:lnTo>
                <a:lnTo>
                  <a:pt x="373284" y="855094"/>
                </a:lnTo>
                <a:lnTo>
                  <a:pt x="298217" y="849288"/>
                </a:lnTo>
                <a:cubicBezTo>
                  <a:pt x="128025" y="822568"/>
                  <a:pt x="0" y="707033"/>
                  <a:pt x="0" y="568555"/>
                </a:cubicBezTo>
                <a:cubicBezTo>
                  <a:pt x="0" y="430078"/>
                  <a:pt x="128025" y="314542"/>
                  <a:pt x="298217" y="287822"/>
                </a:cubicBezTo>
                <a:lnTo>
                  <a:pt x="373284" y="282016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84" name="Imagen 18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89" t="18292" b="49919"/>
          <a:stretch>
            <a:fillRect/>
          </a:stretch>
        </p:blipFill>
        <p:spPr>
          <a:xfrm rot="16200000">
            <a:off x="8128143" y="509064"/>
            <a:ext cx="1159097" cy="1457468"/>
          </a:xfrm>
          <a:custGeom>
            <a:avLst/>
            <a:gdLst>
              <a:gd name="connsiteX0" fmla="*/ 602854 w 1159097"/>
              <a:gd name="connsiteY0" fmla="*/ 0 h 1457468"/>
              <a:gd name="connsiteX1" fmla="*/ 895382 w 1159097"/>
              <a:gd name="connsiteY1" fmla="*/ 304716 h 1457468"/>
              <a:gd name="connsiteX2" fmla="*/ 894750 w 1159097"/>
              <a:gd name="connsiteY2" fmla="*/ 311248 h 1457468"/>
              <a:gd name="connsiteX3" fmla="*/ 1159097 w 1159097"/>
              <a:gd name="connsiteY3" fmla="*/ 311248 h 1457468"/>
              <a:gd name="connsiteX4" fmla="*/ 1159097 w 1159097"/>
              <a:gd name="connsiteY4" fmla="*/ 1457468 h 1457468"/>
              <a:gd name="connsiteX5" fmla="*/ 898673 w 1159097"/>
              <a:gd name="connsiteY5" fmla="*/ 1457468 h 1457468"/>
              <a:gd name="connsiteX6" fmla="*/ 901777 w 1159097"/>
              <a:gd name="connsiteY6" fmla="*/ 1422328 h 1457468"/>
              <a:gd name="connsiteX7" fmla="*/ 615222 w 1159097"/>
              <a:gd name="connsiteY7" fmla="*/ 1095259 h 1457468"/>
              <a:gd name="connsiteX8" fmla="*/ 328667 w 1159097"/>
              <a:gd name="connsiteY8" fmla="*/ 1422328 h 1457468"/>
              <a:gd name="connsiteX9" fmla="*/ 331771 w 1159097"/>
              <a:gd name="connsiteY9" fmla="*/ 1457468 h 1457468"/>
              <a:gd name="connsiteX10" fmla="*/ 0 w 1159097"/>
              <a:gd name="connsiteY10" fmla="*/ 1457468 h 1457468"/>
              <a:gd name="connsiteX11" fmla="*/ 0 w 1159097"/>
              <a:gd name="connsiteY11" fmla="*/ 1168555 h 1457468"/>
              <a:gd name="connsiteX12" fmla="*/ 21786 w 1159097"/>
              <a:gd name="connsiteY12" fmla="*/ 1170240 h 1457468"/>
              <a:gd name="connsiteX13" fmla="*/ 395274 w 1159097"/>
              <a:gd name="connsiteY13" fmla="*/ 883685 h 1457468"/>
              <a:gd name="connsiteX14" fmla="*/ 21786 w 1159097"/>
              <a:gd name="connsiteY14" fmla="*/ 597130 h 1457468"/>
              <a:gd name="connsiteX15" fmla="*/ 0 w 1159097"/>
              <a:gd name="connsiteY15" fmla="*/ 598815 h 1457468"/>
              <a:gd name="connsiteX16" fmla="*/ 0 w 1159097"/>
              <a:gd name="connsiteY16" fmla="*/ 311248 h 1457468"/>
              <a:gd name="connsiteX17" fmla="*/ 310958 w 1159097"/>
              <a:gd name="connsiteY17" fmla="*/ 311248 h 1457468"/>
              <a:gd name="connsiteX18" fmla="*/ 310326 w 1159097"/>
              <a:gd name="connsiteY18" fmla="*/ 304716 h 1457468"/>
              <a:gd name="connsiteX19" fmla="*/ 602854 w 1159097"/>
              <a:gd name="connsiteY19" fmla="*/ 0 h 145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59097" h="1457468">
                <a:moveTo>
                  <a:pt x="602854" y="0"/>
                </a:moveTo>
                <a:cubicBezTo>
                  <a:pt x="764413" y="0"/>
                  <a:pt x="895382" y="136426"/>
                  <a:pt x="895382" y="304716"/>
                </a:cubicBezTo>
                <a:lnTo>
                  <a:pt x="894750" y="311248"/>
                </a:lnTo>
                <a:lnTo>
                  <a:pt x="1159097" y="311248"/>
                </a:lnTo>
                <a:lnTo>
                  <a:pt x="1159097" y="1457468"/>
                </a:lnTo>
                <a:lnTo>
                  <a:pt x="898673" y="1457468"/>
                </a:lnTo>
                <a:lnTo>
                  <a:pt x="901777" y="1422328"/>
                </a:lnTo>
                <a:cubicBezTo>
                  <a:pt x="901777" y="1241693"/>
                  <a:pt x="773482" y="1095259"/>
                  <a:pt x="615222" y="1095259"/>
                </a:cubicBezTo>
                <a:cubicBezTo>
                  <a:pt x="456962" y="1095259"/>
                  <a:pt x="328667" y="1241693"/>
                  <a:pt x="328667" y="1422328"/>
                </a:cubicBezTo>
                <a:lnTo>
                  <a:pt x="331771" y="1457468"/>
                </a:lnTo>
                <a:lnTo>
                  <a:pt x="0" y="1457468"/>
                </a:lnTo>
                <a:lnTo>
                  <a:pt x="0" y="1168555"/>
                </a:lnTo>
                <a:lnTo>
                  <a:pt x="21786" y="1170240"/>
                </a:lnTo>
                <a:cubicBezTo>
                  <a:pt x="228058" y="1170240"/>
                  <a:pt x="395274" y="1041945"/>
                  <a:pt x="395274" y="883685"/>
                </a:cubicBezTo>
                <a:cubicBezTo>
                  <a:pt x="395274" y="725425"/>
                  <a:pt x="228058" y="597130"/>
                  <a:pt x="21786" y="597130"/>
                </a:cubicBezTo>
                <a:lnTo>
                  <a:pt x="0" y="598815"/>
                </a:lnTo>
                <a:lnTo>
                  <a:pt x="0" y="311248"/>
                </a:lnTo>
                <a:lnTo>
                  <a:pt x="310958" y="311248"/>
                </a:lnTo>
                <a:lnTo>
                  <a:pt x="310326" y="304716"/>
                </a:lnTo>
                <a:cubicBezTo>
                  <a:pt x="310326" y="136426"/>
                  <a:pt x="441295" y="0"/>
                  <a:pt x="602854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198" name="Imagen 19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" t="49879" r="67929" b="25121"/>
          <a:stretch>
            <a:fillRect/>
          </a:stretch>
        </p:blipFill>
        <p:spPr>
          <a:xfrm>
            <a:off x="3578965" y="5214114"/>
            <a:ext cx="1112414" cy="1146220"/>
          </a:xfrm>
          <a:custGeom>
            <a:avLst/>
            <a:gdLst>
              <a:gd name="connsiteX0" fmla="*/ 0 w 1112414"/>
              <a:gd name="connsiteY0" fmla="*/ 0 h 1146220"/>
              <a:gd name="connsiteX1" fmla="*/ 282417 w 1112414"/>
              <a:gd name="connsiteY1" fmla="*/ 0 h 1146220"/>
              <a:gd name="connsiteX2" fmla="*/ 279170 w 1112414"/>
              <a:gd name="connsiteY2" fmla="*/ 36757 h 1146220"/>
              <a:gd name="connsiteX3" fmla="*/ 565725 w 1112414"/>
              <a:gd name="connsiteY3" fmla="*/ 363826 h 1146220"/>
              <a:gd name="connsiteX4" fmla="*/ 852280 w 1112414"/>
              <a:gd name="connsiteY4" fmla="*/ 36757 h 1146220"/>
              <a:gd name="connsiteX5" fmla="*/ 849034 w 1112414"/>
              <a:gd name="connsiteY5" fmla="*/ 0 h 1146220"/>
              <a:gd name="connsiteX6" fmla="*/ 1112414 w 1112414"/>
              <a:gd name="connsiteY6" fmla="*/ 0 h 1146220"/>
              <a:gd name="connsiteX7" fmla="*/ 1112414 w 1112414"/>
              <a:gd name="connsiteY7" fmla="*/ 314021 h 1146220"/>
              <a:gd name="connsiteX8" fmla="*/ 1083427 w 1112414"/>
              <a:gd name="connsiteY8" fmla="*/ 316263 h 1146220"/>
              <a:gd name="connsiteX9" fmla="*/ 785210 w 1112414"/>
              <a:gd name="connsiteY9" fmla="*/ 596996 h 1146220"/>
              <a:gd name="connsiteX10" fmla="*/ 1083427 w 1112414"/>
              <a:gd name="connsiteY10" fmla="*/ 877729 h 1146220"/>
              <a:gd name="connsiteX11" fmla="*/ 1112414 w 1112414"/>
              <a:gd name="connsiteY11" fmla="*/ 879971 h 1146220"/>
              <a:gd name="connsiteX12" fmla="*/ 1112414 w 1112414"/>
              <a:gd name="connsiteY12" fmla="*/ 1146220 h 1146220"/>
              <a:gd name="connsiteX13" fmla="*/ 806743 w 1112414"/>
              <a:gd name="connsiteY13" fmla="*/ 1146220 h 1146220"/>
              <a:gd name="connsiteX14" fmla="*/ 520188 w 1112414"/>
              <a:gd name="connsiteY14" fmla="*/ 819151 h 1146220"/>
              <a:gd name="connsiteX15" fmla="*/ 233633 w 1112414"/>
              <a:gd name="connsiteY15" fmla="*/ 1146220 h 1146220"/>
              <a:gd name="connsiteX16" fmla="*/ 0 w 1112414"/>
              <a:gd name="connsiteY16" fmla="*/ 1146220 h 114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12414" h="1146220">
                <a:moveTo>
                  <a:pt x="0" y="0"/>
                </a:moveTo>
                <a:lnTo>
                  <a:pt x="282417" y="0"/>
                </a:lnTo>
                <a:lnTo>
                  <a:pt x="279170" y="36757"/>
                </a:lnTo>
                <a:cubicBezTo>
                  <a:pt x="279170" y="217392"/>
                  <a:pt x="407465" y="363826"/>
                  <a:pt x="565725" y="363826"/>
                </a:cubicBezTo>
                <a:cubicBezTo>
                  <a:pt x="723985" y="363826"/>
                  <a:pt x="852280" y="217392"/>
                  <a:pt x="852280" y="36757"/>
                </a:cubicBezTo>
                <a:lnTo>
                  <a:pt x="849034" y="0"/>
                </a:lnTo>
                <a:lnTo>
                  <a:pt x="1112414" y="0"/>
                </a:lnTo>
                <a:lnTo>
                  <a:pt x="1112414" y="314021"/>
                </a:lnTo>
                <a:lnTo>
                  <a:pt x="1083427" y="316263"/>
                </a:lnTo>
                <a:cubicBezTo>
                  <a:pt x="913235" y="342983"/>
                  <a:pt x="785210" y="458519"/>
                  <a:pt x="785210" y="596996"/>
                </a:cubicBezTo>
                <a:cubicBezTo>
                  <a:pt x="785210" y="735474"/>
                  <a:pt x="913235" y="851009"/>
                  <a:pt x="1083427" y="877729"/>
                </a:cubicBezTo>
                <a:lnTo>
                  <a:pt x="1112414" y="879971"/>
                </a:lnTo>
                <a:lnTo>
                  <a:pt x="1112414" y="1146220"/>
                </a:lnTo>
                <a:lnTo>
                  <a:pt x="806743" y="1146220"/>
                </a:lnTo>
                <a:cubicBezTo>
                  <a:pt x="806743" y="965585"/>
                  <a:pt x="678448" y="819151"/>
                  <a:pt x="520188" y="819151"/>
                </a:cubicBezTo>
                <a:cubicBezTo>
                  <a:pt x="361928" y="819151"/>
                  <a:pt x="233633" y="965585"/>
                  <a:pt x="233633" y="1146220"/>
                </a:cubicBezTo>
                <a:lnTo>
                  <a:pt x="0" y="114622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212" name="Imagen 2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2" t="49030" r="22412" b="18652"/>
          <a:stretch>
            <a:fillRect/>
          </a:stretch>
        </p:blipFill>
        <p:spPr>
          <a:xfrm>
            <a:off x="391760" y="1379063"/>
            <a:ext cx="1934652" cy="1481749"/>
          </a:xfrm>
          <a:custGeom>
            <a:avLst/>
            <a:gdLst>
              <a:gd name="connsiteX0" fmla="*/ 646870 w 1934652"/>
              <a:gd name="connsiteY0" fmla="*/ 0 h 1481749"/>
              <a:gd name="connsiteX1" fmla="*/ 652096 w 1934652"/>
              <a:gd name="connsiteY1" fmla="*/ 61025 h 1481749"/>
              <a:gd name="connsiteX2" fmla="*/ 939084 w 1934652"/>
              <a:gd name="connsiteY2" fmla="*/ 336403 h 1481749"/>
              <a:gd name="connsiteX3" fmla="*/ 1226072 w 1934652"/>
              <a:gd name="connsiteY3" fmla="*/ 61025 h 1481749"/>
              <a:gd name="connsiteX4" fmla="*/ 1229770 w 1934652"/>
              <a:gd name="connsiteY4" fmla="*/ 17846 h 1481749"/>
              <a:gd name="connsiteX5" fmla="*/ 1535745 w 1934652"/>
              <a:gd name="connsiteY5" fmla="*/ 17846 h 1481749"/>
              <a:gd name="connsiteX6" fmla="*/ 1535745 w 1934652"/>
              <a:gd name="connsiteY6" fmla="*/ 343260 h 1481749"/>
              <a:gd name="connsiteX7" fmla="*/ 1561164 w 1934652"/>
              <a:gd name="connsiteY7" fmla="*/ 341294 h 1481749"/>
              <a:gd name="connsiteX8" fmla="*/ 1934652 w 1934652"/>
              <a:gd name="connsiteY8" fmla="*/ 627849 h 1481749"/>
              <a:gd name="connsiteX9" fmla="*/ 1561164 w 1934652"/>
              <a:gd name="connsiteY9" fmla="*/ 914404 h 1481749"/>
              <a:gd name="connsiteX10" fmla="*/ 1535745 w 1934652"/>
              <a:gd name="connsiteY10" fmla="*/ 912438 h 1481749"/>
              <a:gd name="connsiteX11" fmla="*/ 1535745 w 1934652"/>
              <a:gd name="connsiteY11" fmla="*/ 1164066 h 1481749"/>
              <a:gd name="connsiteX12" fmla="*/ 1241922 w 1934652"/>
              <a:gd name="connsiteY12" fmla="*/ 1164066 h 1481749"/>
              <a:gd name="connsiteX13" fmla="*/ 1236929 w 1934652"/>
              <a:gd name="connsiteY13" fmla="*/ 1220596 h 1481749"/>
              <a:gd name="connsiteX14" fmla="*/ 956196 w 1934652"/>
              <a:gd name="connsiteY14" fmla="*/ 1481749 h 1481749"/>
              <a:gd name="connsiteX15" fmla="*/ 675463 w 1934652"/>
              <a:gd name="connsiteY15" fmla="*/ 1220596 h 1481749"/>
              <a:gd name="connsiteX16" fmla="*/ 670470 w 1934652"/>
              <a:gd name="connsiteY16" fmla="*/ 1164066 h 1481749"/>
              <a:gd name="connsiteX17" fmla="*/ 338010 w 1934652"/>
              <a:gd name="connsiteY17" fmla="*/ 1164066 h 1481749"/>
              <a:gd name="connsiteX18" fmla="*/ 338010 w 1934652"/>
              <a:gd name="connsiteY18" fmla="*/ 898653 h 1481749"/>
              <a:gd name="connsiteX19" fmla="*/ 298217 w 1934652"/>
              <a:gd name="connsiteY19" fmla="*/ 895575 h 1481749"/>
              <a:gd name="connsiteX20" fmla="*/ 0 w 1934652"/>
              <a:gd name="connsiteY20" fmla="*/ 614842 h 1481749"/>
              <a:gd name="connsiteX21" fmla="*/ 298217 w 1934652"/>
              <a:gd name="connsiteY21" fmla="*/ 334109 h 1481749"/>
              <a:gd name="connsiteX22" fmla="*/ 338010 w 1934652"/>
              <a:gd name="connsiteY22" fmla="*/ 331031 h 1481749"/>
              <a:gd name="connsiteX23" fmla="*/ 338010 w 1934652"/>
              <a:gd name="connsiteY23" fmla="*/ 17846 h 1481749"/>
              <a:gd name="connsiteX24" fmla="*/ 645294 w 1934652"/>
              <a:gd name="connsiteY24" fmla="*/ 17846 h 1481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34652" h="1481749">
                <a:moveTo>
                  <a:pt x="646870" y="0"/>
                </a:moveTo>
                <a:lnTo>
                  <a:pt x="652096" y="61025"/>
                </a:lnTo>
                <a:cubicBezTo>
                  <a:pt x="679411" y="218183"/>
                  <a:pt x="797521" y="336403"/>
                  <a:pt x="939084" y="336403"/>
                </a:cubicBezTo>
                <a:cubicBezTo>
                  <a:pt x="1080647" y="336403"/>
                  <a:pt x="1198757" y="218183"/>
                  <a:pt x="1226072" y="61025"/>
                </a:cubicBezTo>
                <a:lnTo>
                  <a:pt x="1229770" y="17846"/>
                </a:lnTo>
                <a:lnTo>
                  <a:pt x="1535745" y="17846"/>
                </a:lnTo>
                <a:lnTo>
                  <a:pt x="1535745" y="343260"/>
                </a:lnTo>
                <a:lnTo>
                  <a:pt x="1561164" y="341294"/>
                </a:lnTo>
                <a:cubicBezTo>
                  <a:pt x="1767436" y="341294"/>
                  <a:pt x="1934652" y="469589"/>
                  <a:pt x="1934652" y="627849"/>
                </a:cubicBezTo>
                <a:cubicBezTo>
                  <a:pt x="1934652" y="786109"/>
                  <a:pt x="1767436" y="914404"/>
                  <a:pt x="1561164" y="914404"/>
                </a:cubicBezTo>
                <a:lnTo>
                  <a:pt x="1535745" y="912438"/>
                </a:lnTo>
                <a:lnTo>
                  <a:pt x="1535745" y="1164066"/>
                </a:lnTo>
                <a:lnTo>
                  <a:pt x="1241922" y="1164066"/>
                </a:lnTo>
                <a:lnTo>
                  <a:pt x="1236929" y="1220596"/>
                </a:lnTo>
                <a:cubicBezTo>
                  <a:pt x="1210209" y="1369636"/>
                  <a:pt x="1094673" y="1481749"/>
                  <a:pt x="956196" y="1481749"/>
                </a:cubicBezTo>
                <a:cubicBezTo>
                  <a:pt x="817719" y="1481749"/>
                  <a:pt x="702183" y="1369636"/>
                  <a:pt x="675463" y="1220596"/>
                </a:cubicBezTo>
                <a:lnTo>
                  <a:pt x="670470" y="1164066"/>
                </a:lnTo>
                <a:lnTo>
                  <a:pt x="338010" y="1164066"/>
                </a:lnTo>
                <a:lnTo>
                  <a:pt x="338010" y="898653"/>
                </a:lnTo>
                <a:lnTo>
                  <a:pt x="298217" y="895575"/>
                </a:lnTo>
                <a:cubicBezTo>
                  <a:pt x="128025" y="868855"/>
                  <a:pt x="0" y="753320"/>
                  <a:pt x="0" y="614842"/>
                </a:cubicBezTo>
                <a:cubicBezTo>
                  <a:pt x="0" y="476365"/>
                  <a:pt x="128025" y="360829"/>
                  <a:pt x="298217" y="334109"/>
                </a:cubicBezTo>
                <a:lnTo>
                  <a:pt x="338010" y="331031"/>
                </a:lnTo>
                <a:lnTo>
                  <a:pt x="338010" y="17846"/>
                </a:lnTo>
                <a:lnTo>
                  <a:pt x="645294" y="17846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226" name="Imagen 2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6" t="41879" b="17303"/>
          <a:stretch>
            <a:fillRect/>
          </a:stretch>
        </p:blipFill>
        <p:spPr>
          <a:xfrm>
            <a:off x="8993150" y="2591311"/>
            <a:ext cx="1155398" cy="1871451"/>
          </a:xfrm>
          <a:custGeom>
            <a:avLst/>
            <a:gdLst>
              <a:gd name="connsiteX0" fmla="*/ 611200 w 1155398"/>
              <a:gd name="connsiteY0" fmla="*/ 0 h 1871451"/>
              <a:gd name="connsiteX1" fmla="*/ 897755 w 1155398"/>
              <a:gd name="connsiteY1" fmla="*/ 327069 h 1871451"/>
              <a:gd name="connsiteX2" fmla="*/ 894651 w 1155398"/>
              <a:gd name="connsiteY2" fmla="*/ 362209 h 1871451"/>
              <a:gd name="connsiteX3" fmla="*/ 1155398 w 1155398"/>
              <a:gd name="connsiteY3" fmla="*/ 362209 h 1871451"/>
              <a:gd name="connsiteX4" fmla="*/ 1155398 w 1155398"/>
              <a:gd name="connsiteY4" fmla="*/ 1508429 h 1871451"/>
              <a:gd name="connsiteX5" fmla="*/ 870373 w 1155398"/>
              <a:gd name="connsiteY5" fmla="*/ 1508429 h 1871451"/>
              <a:gd name="connsiteX6" fmla="*/ 873548 w 1155398"/>
              <a:gd name="connsiteY6" fmla="*/ 1544382 h 1871451"/>
              <a:gd name="connsiteX7" fmla="*/ 586993 w 1155398"/>
              <a:gd name="connsiteY7" fmla="*/ 1871451 h 1871451"/>
              <a:gd name="connsiteX8" fmla="*/ 300438 w 1155398"/>
              <a:gd name="connsiteY8" fmla="*/ 1544382 h 1871451"/>
              <a:gd name="connsiteX9" fmla="*/ 303613 w 1155398"/>
              <a:gd name="connsiteY9" fmla="*/ 1508429 h 1871451"/>
              <a:gd name="connsiteX10" fmla="*/ 0 w 1155398"/>
              <a:gd name="connsiteY10" fmla="*/ 1508429 h 1871451"/>
              <a:gd name="connsiteX11" fmla="*/ 0 w 1155398"/>
              <a:gd name="connsiteY11" fmla="*/ 1243883 h 1871451"/>
              <a:gd name="connsiteX12" fmla="*/ 24271 w 1155398"/>
              <a:gd name="connsiteY12" fmla="*/ 1245760 h 1871451"/>
              <a:gd name="connsiteX13" fmla="*/ 397759 w 1155398"/>
              <a:gd name="connsiteY13" fmla="*/ 959205 h 1871451"/>
              <a:gd name="connsiteX14" fmla="*/ 24271 w 1155398"/>
              <a:gd name="connsiteY14" fmla="*/ 672650 h 1871451"/>
              <a:gd name="connsiteX15" fmla="*/ 0 w 1155398"/>
              <a:gd name="connsiteY15" fmla="*/ 674527 h 1871451"/>
              <a:gd name="connsiteX16" fmla="*/ 0 w 1155398"/>
              <a:gd name="connsiteY16" fmla="*/ 362209 h 1871451"/>
              <a:gd name="connsiteX17" fmla="*/ 327749 w 1155398"/>
              <a:gd name="connsiteY17" fmla="*/ 362209 h 1871451"/>
              <a:gd name="connsiteX18" fmla="*/ 324645 w 1155398"/>
              <a:gd name="connsiteY18" fmla="*/ 327069 h 1871451"/>
              <a:gd name="connsiteX19" fmla="*/ 611200 w 1155398"/>
              <a:gd name="connsiteY19" fmla="*/ 0 h 187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55398" h="1871451">
                <a:moveTo>
                  <a:pt x="611200" y="0"/>
                </a:moveTo>
                <a:cubicBezTo>
                  <a:pt x="769460" y="0"/>
                  <a:pt x="897755" y="146434"/>
                  <a:pt x="897755" y="327069"/>
                </a:cubicBezTo>
                <a:lnTo>
                  <a:pt x="894651" y="362209"/>
                </a:lnTo>
                <a:lnTo>
                  <a:pt x="1155398" y="362209"/>
                </a:lnTo>
                <a:lnTo>
                  <a:pt x="1155398" y="1508429"/>
                </a:lnTo>
                <a:lnTo>
                  <a:pt x="870373" y="1508429"/>
                </a:lnTo>
                <a:lnTo>
                  <a:pt x="873548" y="1544382"/>
                </a:lnTo>
                <a:cubicBezTo>
                  <a:pt x="873548" y="1725017"/>
                  <a:pt x="745253" y="1871451"/>
                  <a:pt x="586993" y="1871451"/>
                </a:cubicBezTo>
                <a:cubicBezTo>
                  <a:pt x="428733" y="1871451"/>
                  <a:pt x="300438" y="1725017"/>
                  <a:pt x="300438" y="1544382"/>
                </a:cubicBezTo>
                <a:lnTo>
                  <a:pt x="303613" y="1508429"/>
                </a:lnTo>
                <a:lnTo>
                  <a:pt x="0" y="1508429"/>
                </a:lnTo>
                <a:lnTo>
                  <a:pt x="0" y="1243883"/>
                </a:lnTo>
                <a:lnTo>
                  <a:pt x="24271" y="1245760"/>
                </a:lnTo>
                <a:cubicBezTo>
                  <a:pt x="230543" y="1245760"/>
                  <a:pt x="397759" y="1117465"/>
                  <a:pt x="397759" y="959205"/>
                </a:cubicBezTo>
                <a:cubicBezTo>
                  <a:pt x="397759" y="800945"/>
                  <a:pt x="230543" y="672650"/>
                  <a:pt x="24271" y="672650"/>
                </a:cubicBezTo>
                <a:lnTo>
                  <a:pt x="0" y="674527"/>
                </a:lnTo>
                <a:lnTo>
                  <a:pt x="0" y="362209"/>
                </a:lnTo>
                <a:lnTo>
                  <a:pt x="327749" y="362209"/>
                </a:lnTo>
                <a:lnTo>
                  <a:pt x="324645" y="327069"/>
                </a:lnTo>
                <a:cubicBezTo>
                  <a:pt x="324645" y="146434"/>
                  <a:pt x="452940" y="0"/>
                  <a:pt x="611200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240" name="Imagen 2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t="67133" r="56589" b="528"/>
          <a:stretch>
            <a:fillRect/>
          </a:stretch>
        </p:blipFill>
        <p:spPr>
          <a:xfrm rot="16200000">
            <a:off x="9881864" y="3807810"/>
            <a:ext cx="1505221" cy="1482675"/>
          </a:xfrm>
          <a:custGeom>
            <a:avLst/>
            <a:gdLst>
              <a:gd name="connsiteX0" fmla="*/ 513547 w 1505221"/>
              <a:gd name="connsiteY0" fmla="*/ 0 h 1482675"/>
              <a:gd name="connsiteX1" fmla="*/ 800102 w 1505221"/>
              <a:gd name="connsiteY1" fmla="*/ 327069 h 1482675"/>
              <a:gd name="connsiteX2" fmla="*/ 799273 w 1505221"/>
              <a:gd name="connsiteY2" fmla="*/ 336455 h 1482675"/>
              <a:gd name="connsiteX3" fmla="*/ 1112414 w 1505221"/>
              <a:gd name="connsiteY3" fmla="*/ 336455 h 1482675"/>
              <a:gd name="connsiteX4" fmla="*/ 1112414 w 1505221"/>
              <a:gd name="connsiteY4" fmla="*/ 655632 h 1482675"/>
              <a:gd name="connsiteX5" fmla="*/ 1131733 w 1505221"/>
              <a:gd name="connsiteY5" fmla="*/ 654138 h 1482675"/>
              <a:gd name="connsiteX6" fmla="*/ 1505221 w 1505221"/>
              <a:gd name="connsiteY6" fmla="*/ 940693 h 1482675"/>
              <a:gd name="connsiteX7" fmla="*/ 1131733 w 1505221"/>
              <a:gd name="connsiteY7" fmla="*/ 1227248 h 1482675"/>
              <a:gd name="connsiteX8" fmla="*/ 1112414 w 1505221"/>
              <a:gd name="connsiteY8" fmla="*/ 1225754 h 1482675"/>
              <a:gd name="connsiteX9" fmla="*/ 1112414 w 1505221"/>
              <a:gd name="connsiteY9" fmla="*/ 1482675 h 1482675"/>
              <a:gd name="connsiteX10" fmla="*/ 0 w 1505221"/>
              <a:gd name="connsiteY10" fmla="*/ 1482675 h 1482675"/>
              <a:gd name="connsiteX11" fmla="*/ 0 w 1505221"/>
              <a:gd name="connsiteY11" fmla="*/ 336455 h 1482675"/>
              <a:gd name="connsiteX12" fmla="*/ 227821 w 1505221"/>
              <a:gd name="connsiteY12" fmla="*/ 336455 h 1482675"/>
              <a:gd name="connsiteX13" fmla="*/ 226992 w 1505221"/>
              <a:gd name="connsiteY13" fmla="*/ 327069 h 1482675"/>
              <a:gd name="connsiteX14" fmla="*/ 513547 w 1505221"/>
              <a:gd name="connsiteY14" fmla="*/ 0 h 148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5221" h="1482675">
                <a:moveTo>
                  <a:pt x="513547" y="0"/>
                </a:moveTo>
                <a:cubicBezTo>
                  <a:pt x="671807" y="0"/>
                  <a:pt x="800102" y="146434"/>
                  <a:pt x="800102" y="327069"/>
                </a:cubicBezTo>
                <a:lnTo>
                  <a:pt x="799273" y="336455"/>
                </a:lnTo>
                <a:lnTo>
                  <a:pt x="1112414" y="336455"/>
                </a:lnTo>
                <a:lnTo>
                  <a:pt x="1112414" y="655632"/>
                </a:lnTo>
                <a:lnTo>
                  <a:pt x="1131733" y="654138"/>
                </a:lnTo>
                <a:cubicBezTo>
                  <a:pt x="1338005" y="654138"/>
                  <a:pt x="1505221" y="782433"/>
                  <a:pt x="1505221" y="940693"/>
                </a:cubicBezTo>
                <a:cubicBezTo>
                  <a:pt x="1505221" y="1098953"/>
                  <a:pt x="1338005" y="1227248"/>
                  <a:pt x="1131733" y="1227248"/>
                </a:cubicBezTo>
                <a:lnTo>
                  <a:pt x="1112414" y="1225754"/>
                </a:lnTo>
                <a:lnTo>
                  <a:pt x="1112414" y="1482675"/>
                </a:lnTo>
                <a:lnTo>
                  <a:pt x="0" y="1482675"/>
                </a:lnTo>
                <a:lnTo>
                  <a:pt x="0" y="336455"/>
                </a:lnTo>
                <a:lnTo>
                  <a:pt x="227821" y="336455"/>
                </a:lnTo>
                <a:lnTo>
                  <a:pt x="226992" y="327069"/>
                </a:lnTo>
                <a:cubicBezTo>
                  <a:pt x="226992" y="146434"/>
                  <a:pt x="355287" y="0"/>
                  <a:pt x="513547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254" name="Imagen 25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04" t="74846" r="33772" b="154"/>
          <a:stretch>
            <a:fillRect/>
          </a:stretch>
        </p:blipFill>
        <p:spPr>
          <a:xfrm>
            <a:off x="5371482" y="4749437"/>
            <a:ext cx="1197735" cy="1146220"/>
          </a:xfrm>
          <a:custGeom>
            <a:avLst/>
            <a:gdLst>
              <a:gd name="connsiteX0" fmla="*/ 0 w 1197735"/>
              <a:gd name="connsiteY0" fmla="*/ 0 h 1146220"/>
              <a:gd name="connsiteX1" fmla="*/ 336128 w 1197735"/>
              <a:gd name="connsiteY1" fmla="*/ 0 h 1146220"/>
              <a:gd name="connsiteX2" fmla="*/ 341476 w 1197735"/>
              <a:gd name="connsiteY2" fmla="*/ 60552 h 1146220"/>
              <a:gd name="connsiteX3" fmla="*/ 622209 w 1197735"/>
              <a:gd name="connsiteY3" fmla="*/ 321705 h 1146220"/>
              <a:gd name="connsiteX4" fmla="*/ 902942 w 1197735"/>
              <a:gd name="connsiteY4" fmla="*/ 60552 h 1146220"/>
              <a:gd name="connsiteX5" fmla="*/ 908290 w 1197735"/>
              <a:gd name="connsiteY5" fmla="*/ 0 h 1146220"/>
              <a:gd name="connsiteX6" fmla="*/ 1197735 w 1197735"/>
              <a:gd name="connsiteY6" fmla="*/ 0 h 1146220"/>
              <a:gd name="connsiteX7" fmla="*/ 1197735 w 1197735"/>
              <a:gd name="connsiteY7" fmla="*/ 341413 h 1146220"/>
              <a:gd name="connsiteX8" fmla="*/ 1151905 w 1197735"/>
              <a:gd name="connsiteY8" fmla="*/ 344958 h 1146220"/>
              <a:gd name="connsiteX9" fmla="*/ 853688 w 1197735"/>
              <a:gd name="connsiteY9" fmla="*/ 625691 h 1146220"/>
              <a:gd name="connsiteX10" fmla="*/ 1151905 w 1197735"/>
              <a:gd name="connsiteY10" fmla="*/ 906424 h 1146220"/>
              <a:gd name="connsiteX11" fmla="*/ 1197735 w 1197735"/>
              <a:gd name="connsiteY11" fmla="*/ 909969 h 1146220"/>
              <a:gd name="connsiteX12" fmla="*/ 1197735 w 1197735"/>
              <a:gd name="connsiteY12" fmla="*/ 1146220 h 1146220"/>
              <a:gd name="connsiteX13" fmla="*/ 0 w 1197735"/>
              <a:gd name="connsiteY13" fmla="*/ 1146220 h 1146220"/>
              <a:gd name="connsiteX14" fmla="*/ 0 w 1197735"/>
              <a:gd name="connsiteY14" fmla="*/ 890200 h 1146220"/>
              <a:gd name="connsiteX15" fmla="*/ 28433 w 1197735"/>
              <a:gd name="connsiteY15" fmla="*/ 892399 h 1146220"/>
              <a:gd name="connsiteX16" fmla="*/ 401921 w 1197735"/>
              <a:gd name="connsiteY16" fmla="*/ 605844 h 1146220"/>
              <a:gd name="connsiteX17" fmla="*/ 28433 w 1197735"/>
              <a:gd name="connsiteY17" fmla="*/ 319289 h 1146220"/>
              <a:gd name="connsiteX18" fmla="*/ 0 w 1197735"/>
              <a:gd name="connsiteY18" fmla="*/ 321488 h 114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97735" h="1146220">
                <a:moveTo>
                  <a:pt x="0" y="0"/>
                </a:moveTo>
                <a:lnTo>
                  <a:pt x="336128" y="0"/>
                </a:lnTo>
                <a:lnTo>
                  <a:pt x="341476" y="60552"/>
                </a:lnTo>
                <a:cubicBezTo>
                  <a:pt x="368196" y="209592"/>
                  <a:pt x="483732" y="321705"/>
                  <a:pt x="622209" y="321705"/>
                </a:cubicBezTo>
                <a:cubicBezTo>
                  <a:pt x="760686" y="321705"/>
                  <a:pt x="876222" y="209592"/>
                  <a:pt x="902942" y="60552"/>
                </a:cubicBezTo>
                <a:lnTo>
                  <a:pt x="908290" y="0"/>
                </a:lnTo>
                <a:lnTo>
                  <a:pt x="1197735" y="0"/>
                </a:lnTo>
                <a:lnTo>
                  <a:pt x="1197735" y="341413"/>
                </a:lnTo>
                <a:lnTo>
                  <a:pt x="1151905" y="344958"/>
                </a:lnTo>
                <a:cubicBezTo>
                  <a:pt x="981713" y="371678"/>
                  <a:pt x="853688" y="487214"/>
                  <a:pt x="853688" y="625691"/>
                </a:cubicBezTo>
                <a:cubicBezTo>
                  <a:pt x="853688" y="764169"/>
                  <a:pt x="981713" y="879704"/>
                  <a:pt x="1151905" y="906424"/>
                </a:cubicBezTo>
                <a:lnTo>
                  <a:pt x="1197735" y="909969"/>
                </a:lnTo>
                <a:lnTo>
                  <a:pt x="1197735" y="1146220"/>
                </a:lnTo>
                <a:lnTo>
                  <a:pt x="0" y="1146220"/>
                </a:lnTo>
                <a:lnTo>
                  <a:pt x="0" y="890200"/>
                </a:lnTo>
                <a:lnTo>
                  <a:pt x="28433" y="892399"/>
                </a:lnTo>
                <a:cubicBezTo>
                  <a:pt x="234705" y="892399"/>
                  <a:pt x="401921" y="764104"/>
                  <a:pt x="401921" y="605844"/>
                </a:cubicBezTo>
                <a:cubicBezTo>
                  <a:pt x="401921" y="447584"/>
                  <a:pt x="234705" y="319289"/>
                  <a:pt x="28433" y="319289"/>
                </a:cubicBezTo>
                <a:lnTo>
                  <a:pt x="0" y="321488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268" name="Imagen 26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14" t="74846" r="114" b="154"/>
          <a:stretch>
            <a:fillRect/>
          </a:stretch>
        </p:blipFill>
        <p:spPr>
          <a:xfrm rot="10800000">
            <a:off x="2059485" y="2446721"/>
            <a:ext cx="1504689" cy="1146220"/>
          </a:xfrm>
          <a:custGeom>
            <a:avLst/>
            <a:gdLst>
              <a:gd name="connsiteX0" fmla="*/ 345592 w 1504689"/>
              <a:gd name="connsiteY0" fmla="*/ 0 h 1146220"/>
              <a:gd name="connsiteX1" fmla="*/ 647194 w 1504689"/>
              <a:gd name="connsiteY1" fmla="*/ 0 h 1146220"/>
              <a:gd name="connsiteX2" fmla="*/ 644019 w 1504689"/>
              <a:gd name="connsiteY2" fmla="*/ 35953 h 1146220"/>
              <a:gd name="connsiteX3" fmla="*/ 930574 w 1504689"/>
              <a:gd name="connsiteY3" fmla="*/ 363022 h 1146220"/>
              <a:gd name="connsiteX4" fmla="*/ 1217129 w 1504689"/>
              <a:gd name="connsiteY4" fmla="*/ 35953 h 1146220"/>
              <a:gd name="connsiteX5" fmla="*/ 1213954 w 1504689"/>
              <a:gd name="connsiteY5" fmla="*/ 0 h 1146220"/>
              <a:gd name="connsiteX6" fmla="*/ 1504689 w 1504689"/>
              <a:gd name="connsiteY6" fmla="*/ 0 h 1146220"/>
              <a:gd name="connsiteX7" fmla="*/ 1504689 w 1504689"/>
              <a:gd name="connsiteY7" fmla="*/ 1146220 h 1146220"/>
              <a:gd name="connsiteX8" fmla="*/ 345592 w 1504689"/>
              <a:gd name="connsiteY8" fmla="*/ 1146220 h 1146220"/>
              <a:gd name="connsiteX9" fmla="*/ 345592 w 1504689"/>
              <a:gd name="connsiteY9" fmla="*/ 903386 h 1146220"/>
              <a:gd name="connsiteX10" fmla="*/ 298217 w 1504689"/>
              <a:gd name="connsiteY10" fmla="*/ 899721 h 1146220"/>
              <a:gd name="connsiteX11" fmla="*/ 0 w 1504689"/>
              <a:gd name="connsiteY11" fmla="*/ 618988 h 1146220"/>
              <a:gd name="connsiteX12" fmla="*/ 298217 w 1504689"/>
              <a:gd name="connsiteY12" fmla="*/ 338255 h 1146220"/>
              <a:gd name="connsiteX13" fmla="*/ 345592 w 1504689"/>
              <a:gd name="connsiteY13" fmla="*/ 334591 h 114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04689" h="1146220">
                <a:moveTo>
                  <a:pt x="345592" y="0"/>
                </a:moveTo>
                <a:lnTo>
                  <a:pt x="647194" y="0"/>
                </a:lnTo>
                <a:lnTo>
                  <a:pt x="644019" y="35953"/>
                </a:lnTo>
                <a:cubicBezTo>
                  <a:pt x="644019" y="216588"/>
                  <a:pt x="772314" y="363022"/>
                  <a:pt x="930574" y="363022"/>
                </a:cubicBezTo>
                <a:cubicBezTo>
                  <a:pt x="1088834" y="363022"/>
                  <a:pt x="1217129" y="216588"/>
                  <a:pt x="1217129" y="35953"/>
                </a:cubicBezTo>
                <a:lnTo>
                  <a:pt x="1213954" y="0"/>
                </a:lnTo>
                <a:lnTo>
                  <a:pt x="1504689" y="0"/>
                </a:lnTo>
                <a:lnTo>
                  <a:pt x="1504689" y="1146220"/>
                </a:lnTo>
                <a:lnTo>
                  <a:pt x="345592" y="1146220"/>
                </a:lnTo>
                <a:lnTo>
                  <a:pt x="345592" y="903386"/>
                </a:lnTo>
                <a:lnTo>
                  <a:pt x="298217" y="899721"/>
                </a:lnTo>
                <a:cubicBezTo>
                  <a:pt x="128025" y="873001"/>
                  <a:pt x="0" y="757466"/>
                  <a:pt x="0" y="618988"/>
                </a:cubicBezTo>
                <a:cubicBezTo>
                  <a:pt x="0" y="480511"/>
                  <a:pt x="128025" y="364975"/>
                  <a:pt x="298217" y="338255"/>
                </a:cubicBezTo>
                <a:lnTo>
                  <a:pt x="345592" y="33459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5808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9" dur="indefinite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Showcard Gothic</vt:lpstr>
      <vt:lpstr>Snap ITC</vt:lpstr>
      <vt:lpstr>Tema de Office</vt:lpstr>
      <vt:lpstr>ROMPECABEZAS</vt:lpstr>
      <vt:lpstr>Presentación de PowerPoint</vt:lpstr>
    </vt:vector>
  </TitlesOfParts>
  <Company>Maah37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ROMPECABEZAS</dc:title>
  <dc:creator>Usuario</dc:creator>
  <cp:lastModifiedBy>Windows User</cp:lastModifiedBy>
  <cp:revision>9</cp:revision>
  <dcterms:created xsi:type="dcterms:W3CDTF">2017-11-02T20:49:37Z</dcterms:created>
  <dcterms:modified xsi:type="dcterms:W3CDTF">2018-10-21T12:52:23Z</dcterms:modified>
</cp:coreProperties>
</file>